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57" r:id="rId5"/>
    <p:sldId id="258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42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49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21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D2DB-F780-4729-A214-193826615B7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5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DB8F-DC8B-47F0-B251-A4E4D59A5A2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0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5715-8251-47CD-89C8-2A8E20651A69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3632-F728-448F-A533-121ABC43099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6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4B2F-F0DC-4BF0-9A53-8889A902396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4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FD67-9C2A-4DB5-94AD-A70C3929686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5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BAC8-0D97-4604-9493-7D50210CEE59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76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55EE-4DEB-4B95-8184-83300A354B1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846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7086-321C-428D-827B-060AAF17068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3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A9C6-E89D-4085-8CAC-138392E8723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5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0300-E302-49AE-B80A-46C34396DB9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8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697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78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99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90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88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77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55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F095-5F47-4D23-96A5-E3DC94D10A5B}" type="datetimeFigureOut">
              <a:rPr lang="en-AU" smtClean="0"/>
              <a:t>1/04/2013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0683F-67B7-4306-86A0-33CEF8556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1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99DE483-A153-4962-AF64-633087520909}" type="slidenum">
              <a:rPr lang="en-AU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inmagine.com/400nwm/designpics/dpic025/dp17808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436806" cy="69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548680"/>
            <a:ext cx="9468544" cy="511256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/>
            </a:r>
            <a:br>
              <a:rPr lang="en-AU" sz="36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</a:b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 </a:t>
            </a:r>
            <a:r>
              <a:rPr lang="en-AU" sz="2800" dirty="0" smtClean="0">
                <a:latin typeface="Arial"/>
                <a:ea typeface="Times New Roman"/>
              </a:rPr>
              <a:t>                                                               </a:t>
            </a:r>
            <a:r>
              <a:rPr lang="en-AU" sz="2800" dirty="0">
                <a:ea typeface="Times New Roman"/>
              </a:rPr>
              <a:t/>
            </a:r>
            <a:br>
              <a:rPr lang="en-AU" sz="2800" dirty="0">
                <a:ea typeface="Times New Roman"/>
              </a:rPr>
            </a:br>
            <a:r>
              <a:rPr lang="en-AU" sz="6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SAVIOUR BABY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www.worldslastchance.com/images/stories/lesson/bible_html_35cb50a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66"/>
            <a:ext cx="9175020" cy="68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2427188"/>
            <a:ext cx="892899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Arial"/>
                <a:ea typeface="Calibri"/>
              </a:rPr>
              <a:t>In ages past the prophets told</a:t>
            </a:r>
            <a:endParaRPr lang="en-AU" sz="4000" b="1" dirty="0" smtClean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Arial"/>
                <a:ea typeface="Calibri"/>
              </a:rPr>
              <a:t>Of things to come, of things of God.</a:t>
            </a:r>
            <a:endParaRPr lang="en-AU" sz="4000" b="1" dirty="0" smtClean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Arial"/>
                <a:ea typeface="Calibri"/>
              </a:rPr>
              <a:t>They spoke to men of hope and love.</a:t>
            </a:r>
            <a:endParaRPr lang="en-AU" sz="4000" b="1" dirty="0" smtClean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Arial"/>
                <a:ea typeface="Calibri"/>
              </a:rPr>
              <a:t>They told how God would one day send</a:t>
            </a:r>
            <a:endParaRPr lang="en-AU" sz="4000" b="1" dirty="0" smtClean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Arial"/>
                <a:ea typeface="Calibri"/>
              </a:rPr>
              <a:t>A Saviour, Prophet, Priest and King,</a:t>
            </a:r>
            <a:endParaRPr lang="en-AU" sz="4000" b="1" dirty="0" smtClean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Arial"/>
                <a:ea typeface="Calibri"/>
              </a:rPr>
              <a:t>God’s only Son sent from above.</a:t>
            </a:r>
            <a:endParaRPr lang="en-AU" sz="4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83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://3.bp.blogspot.com/-ER_aRQxI1uw/UMQ_w0xIK-I/AAAAAAAAAg0/iebzfKEfiI4/s1600/Jesus+Christ+birt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84"/>
            <a:ext cx="10649657" cy="71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2427188"/>
            <a:ext cx="964907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Years beyond in Bethlehem,</a:t>
            </a:r>
            <a:endParaRPr lang="en-AU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A village hardly known to men,</a:t>
            </a:r>
            <a:endParaRPr lang="en-AU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A child was born, a humble birth.</a:t>
            </a:r>
            <a:endParaRPr lang="en-AU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A dirty stable, winter night,</a:t>
            </a:r>
            <a:endParaRPr lang="en-AU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His loving mother held him tight.</a:t>
            </a:r>
            <a:endParaRPr lang="en-AU" sz="4000" b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This was the Saviour of the Earth.</a:t>
            </a:r>
            <a:endParaRPr lang="en-AU" sz="40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6" name="Picture 4" descr="https://www.fjm.org/news_events/images/shepherdsnew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130" y="-2763688"/>
            <a:ext cx="9468544" cy="133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5048" y="2060848"/>
            <a:ext cx="8568952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A star shone brightly in the night.</a:t>
            </a:r>
            <a:endParaRPr lang="en-AU" sz="4000" b="1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Hillside shepherds stood in fright</a:t>
            </a:r>
            <a:endParaRPr lang="en-AU" sz="4000" b="1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 As angels sang of joyful things.</a:t>
            </a:r>
            <a:endParaRPr lang="en-AU" sz="4000" b="1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The shepherds, longing, left their sheep </a:t>
            </a:r>
            <a:endParaRPr lang="en-AU" sz="4000" b="1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And rushed into the town to seek</a:t>
            </a:r>
            <a:endParaRPr lang="en-AU" sz="4000" b="1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The Saviour baby, King of Kings.</a:t>
            </a:r>
            <a:endParaRPr lang="en-AU" sz="40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24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http://files.myopera.com/AshraFekry/albums/930397/thumbs/Jesus%20love%20044.jpg_thum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428646" cy="7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526" y="2132856"/>
            <a:ext cx="961256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Jesus grew into a man,</a:t>
            </a:r>
            <a:endParaRPr lang="en-AU" sz="4000" b="1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The climax of the mighty plan.</a:t>
            </a:r>
            <a:endParaRPr lang="en-AU" sz="4000" b="1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He healed, He preached he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showed the way.</a:t>
            </a:r>
            <a:endParaRPr lang="en-AU" sz="4000" b="1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He suffered for all the sins of man.</a:t>
            </a:r>
            <a:endParaRPr lang="en-AU" sz="4000" b="1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He died and then He rose again </a:t>
            </a:r>
            <a:endParaRPr lang="en-AU" sz="4000" b="1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and drove the fear of death away.</a:t>
            </a:r>
            <a:endParaRPr lang="en-AU" sz="40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9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lds.org/bc/content/ldsorg/church/news/2012-Christmas-Concert-Report-5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459432"/>
            <a:ext cx="14526826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17403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AU" sz="51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Christmas has again come ‘round</a:t>
            </a:r>
            <a:endParaRPr lang="en-AU" sz="57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AU" sz="51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And all about you hear the sound</a:t>
            </a:r>
            <a:endParaRPr lang="en-AU" sz="57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AU" sz="51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Of celebrating. Life is good.</a:t>
            </a:r>
            <a:endParaRPr lang="en-AU" sz="57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AU" sz="51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Let’s sing with joy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AU" sz="51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and thanks and praise.</a:t>
            </a:r>
            <a:endParaRPr lang="en-AU" sz="57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AU" sz="51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Jesus gave us life again,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AU" sz="51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this baby born, </a:t>
            </a:r>
            <a:endParaRPr lang="en-AU" sz="57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AU" sz="51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/>
                <a:ea typeface="Calibri"/>
              </a:rPr>
              <a:t>This Son of God.</a:t>
            </a:r>
            <a:endParaRPr lang="en-AU" sz="57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15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CC66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FFE2B8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227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4_Default Design</vt:lpstr>
      <vt:lpstr>                                                                   SAVIOUR BABY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8</cp:revision>
  <dcterms:created xsi:type="dcterms:W3CDTF">2013-04-01T02:46:57Z</dcterms:created>
  <dcterms:modified xsi:type="dcterms:W3CDTF">2013-04-01T03:40:46Z</dcterms:modified>
</cp:coreProperties>
</file>